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64" r:id="rId5"/>
    <p:sldId id="260" r:id="rId6"/>
    <p:sldId id="261" r:id="rId7"/>
    <p:sldId id="263" r:id="rId8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4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0E53C-CAF3-447D-9760-28AF70F65E8C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331"/>
            <a:ext cx="2919565" cy="494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626" y="9371331"/>
            <a:ext cx="2919565" cy="494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F589A-E2EF-49AE-AEF2-5716FD0627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251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995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248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42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508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596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966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9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4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192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013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5C28-27E6-4EED-A671-C7E479B4C90B}" type="datetimeFigureOut">
              <a:rPr lang="de-CH" smtClean="0"/>
              <a:t>13.04.2026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C276-755E-4218-9697-ED7DA277AD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967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353" y="463736"/>
            <a:ext cx="4326831" cy="2803292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Gästehaus</a:t>
            </a:r>
            <a:br>
              <a:rPr lang="de-DE" sz="5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5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Gigerli</a:t>
            </a:r>
            <a:br>
              <a:rPr lang="de-DE" sz="5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5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Arosa</a:t>
            </a:r>
            <a:endParaRPr lang="de-CH" sz="5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861D21-494A-6BEF-4961-CB50FD1EE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r="15597" b="-1"/>
          <a:stretch>
            <a:fillRect/>
          </a:stretch>
        </p:blipFill>
        <p:spPr>
          <a:xfrm>
            <a:off x="5328056" y="307831"/>
            <a:ext cx="3312576" cy="331257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35FEE3-D363-18D3-A0B9-CAC470413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r="4286" b="-3"/>
          <a:stretch>
            <a:fillRect/>
          </a:stretch>
        </p:blipFill>
        <p:spPr>
          <a:xfrm>
            <a:off x="8913286" y="238595"/>
            <a:ext cx="2941429" cy="2623920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C9B332F-20A8-8EB6-B664-6A16D8FE2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4" b="4"/>
          <a:stretch>
            <a:fillRect/>
          </a:stretch>
        </p:blipFill>
        <p:spPr>
          <a:xfrm>
            <a:off x="5940224" y="3737113"/>
            <a:ext cx="3997155" cy="3120887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grpSp>
        <p:nvGrpSpPr>
          <p:cNvPr id="9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6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3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69960" y="1911853"/>
            <a:ext cx="4539543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Gästehaus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Maisonette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Doppelbetten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(6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Personen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Nasszellen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mit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Dusche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Waschmaschine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&amp; Tumbler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Wohnzimmer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mit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offener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Küche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Sitzplatz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Balkon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Parkplatz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Haustiere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erlaubt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Lage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direkt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 der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Skipiste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456C2F-07E8-8C2D-95ED-7463D06A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0749"/>
          <a:stretch>
            <a:fillRect/>
          </a:stretch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82E82E-6F92-B075-63FB-6C148A4FA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r="-5" b="18677"/>
          <a:stretch>
            <a:fillRect/>
          </a:stretch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536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04" y="55815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169967-F1A4-4EE8-A07F-DD064C05A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514" y="564503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4890" y="456156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172700" y="1265492"/>
            <a:ext cx="3785495" cy="2854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Wohnzimmer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Esszimmer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offener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Küche</a:t>
            </a: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7E73CE-1ED0-2668-69C3-9C966C8D5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1" b="1"/>
          <a:stretch>
            <a:fillRect/>
          </a:stretch>
        </p:blipFill>
        <p:spPr>
          <a:xfrm>
            <a:off x="6503750" y="10"/>
            <a:ext cx="3897767" cy="3131363"/>
          </a:xfrm>
          <a:custGeom>
            <a:avLst/>
            <a:gdLst/>
            <a:ahLst/>
            <a:cxnLst/>
            <a:rect l="l" t="t" r="r" b="b"/>
            <a:pathLst>
              <a:path w="3897767" h="3131373">
                <a:moveTo>
                  <a:pt x="402271" y="0"/>
                </a:moveTo>
                <a:lnTo>
                  <a:pt x="3495496" y="0"/>
                </a:lnTo>
                <a:lnTo>
                  <a:pt x="3564928" y="92850"/>
                </a:lnTo>
                <a:cubicBezTo>
                  <a:pt x="3775065" y="403894"/>
                  <a:pt x="3897767" y="778863"/>
                  <a:pt x="3897767" y="1182490"/>
                </a:cubicBezTo>
                <a:cubicBezTo>
                  <a:pt x="3897767" y="2258828"/>
                  <a:pt x="3025222" y="3131373"/>
                  <a:pt x="1948884" y="3131373"/>
                </a:cubicBezTo>
                <a:cubicBezTo>
                  <a:pt x="872545" y="3131373"/>
                  <a:pt x="0" y="2258828"/>
                  <a:pt x="0" y="1182490"/>
                </a:cubicBezTo>
                <a:cubicBezTo>
                  <a:pt x="0" y="778863"/>
                  <a:pt x="122702" y="403894"/>
                  <a:pt x="332839" y="92850"/>
                </a:cubicBezTo>
                <a:close/>
              </a:path>
            </a:pathLst>
          </a:custGeom>
        </p:spPr>
      </p:pic>
      <p:sp>
        <p:nvSpPr>
          <p:cNvPr id="3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0288" y="827820"/>
            <a:ext cx="875345" cy="8753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Graphic 212">
            <a:extLst>
              <a:ext uri="{FF2B5EF4-FFF2-40B4-BE49-F238E27FC236}">
                <a16:creationId xmlns:a16="http://schemas.microsoft.com/office/drawing/2014/main" id="{CD08DEF0-DEFD-4BD6-BCF3-12E1C32E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0288" y="827820"/>
            <a:ext cx="875345" cy="8753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07C15B-EABC-B91B-C664-9CC653A93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18956"/>
          <a:stretch>
            <a:fillRect/>
          </a:stretch>
        </p:blipFill>
        <p:spPr>
          <a:xfrm>
            <a:off x="6410728" y="3897767"/>
            <a:ext cx="2624707" cy="2624707"/>
          </a:xfrm>
          <a:custGeom>
            <a:avLst/>
            <a:gdLst/>
            <a:ahLst/>
            <a:cxnLst/>
            <a:rect l="l" t="t" r="r" b="b"/>
            <a:pathLst>
              <a:path w="1796104" h="1796104">
                <a:moveTo>
                  <a:pt x="898052" y="0"/>
                </a:moveTo>
                <a:cubicBezTo>
                  <a:pt x="1394032" y="0"/>
                  <a:pt x="1796104" y="402072"/>
                  <a:pt x="1796104" y="898052"/>
                </a:cubicBezTo>
                <a:cubicBezTo>
                  <a:pt x="1796104" y="1394032"/>
                  <a:pt x="1394032" y="1796104"/>
                  <a:pt x="898052" y="1796104"/>
                </a:cubicBezTo>
                <a:cubicBezTo>
                  <a:pt x="402072" y="1796104"/>
                  <a:pt x="0" y="1394032"/>
                  <a:pt x="0" y="898052"/>
                </a:cubicBezTo>
                <a:cubicBezTo>
                  <a:pt x="0" y="402072"/>
                  <a:pt x="402072" y="0"/>
                  <a:pt x="898052" y="0"/>
                </a:cubicBezTo>
                <a:close/>
              </a:path>
            </a:pathLst>
          </a:cu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DA37759-F415-4609-934A-6B9AEB553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r="10882"/>
          <a:stretch>
            <a:fillRect/>
          </a:stretch>
        </p:blipFill>
        <p:spPr>
          <a:xfrm>
            <a:off x="9341624" y="2718757"/>
            <a:ext cx="2850376" cy="3070200"/>
          </a:xfrm>
          <a:custGeom>
            <a:avLst/>
            <a:gdLst/>
            <a:ahLst/>
            <a:cxnLst/>
            <a:rect l="l" t="t" r="r" b="b"/>
            <a:pathLst>
              <a:path w="2850376" h="3070200">
                <a:moveTo>
                  <a:pt x="1535100" y="0"/>
                </a:moveTo>
                <a:cubicBezTo>
                  <a:pt x="2064983" y="0"/>
                  <a:pt x="2532161" y="268472"/>
                  <a:pt x="2808029" y="676811"/>
                </a:cubicBezTo>
                <a:lnTo>
                  <a:pt x="2850376" y="746516"/>
                </a:lnTo>
                <a:lnTo>
                  <a:pt x="2850376" y="2323685"/>
                </a:lnTo>
                <a:lnTo>
                  <a:pt x="2808029" y="2393390"/>
                </a:lnTo>
                <a:cubicBezTo>
                  <a:pt x="2532161" y="2801729"/>
                  <a:pt x="2064983" y="3070200"/>
                  <a:pt x="1535100" y="3070200"/>
                </a:cubicBezTo>
                <a:cubicBezTo>
                  <a:pt x="687287" y="3070200"/>
                  <a:pt x="0" y="2382913"/>
                  <a:pt x="0" y="1535100"/>
                </a:cubicBezTo>
                <a:cubicBezTo>
                  <a:pt x="0" y="687287"/>
                  <a:pt x="687287" y="0"/>
                  <a:pt x="1535100" y="0"/>
                </a:cubicBezTo>
                <a:close/>
              </a:path>
            </a:pathLst>
          </a:custGeom>
        </p:spPr>
      </p:pic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46774" y="234738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893" y="3354599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D0A328-1739-4303-94E8-A87D5F4D0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893" y="3354599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ED7BD-65D4-49AB-5F44-DC64DAA4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F7A0D13-1F0C-CB5C-3913-EDEBE565463A}"/>
              </a:ext>
            </a:extLst>
          </p:cNvPr>
          <p:cNvSpPr txBox="1"/>
          <p:nvPr/>
        </p:nvSpPr>
        <p:spPr>
          <a:xfrm>
            <a:off x="1287415" y="476435"/>
            <a:ext cx="4073090" cy="2885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Grosser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Balkon</a:t>
            </a: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4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Sitzplatz</a:t>
            </a: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E7005-AC7A-504A-C6BE-33FE191A4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4053" b="5"/>
          <a:stretch>
            <a:fillRect/>
          </a:stretch>
        </p:blipFill>
        <p:spPr>
          <a:xfrm>
            <a:off x="8610600" y="10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4B486D9-E64D-32AD-40C0-E213785EB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r="10086" b="4"/>
          <a:stretch>
            <a:fillRect/>
          </a:stretch>
        </p:blipFill>
        <p:spPr>
          <a:xfrm>
            <a:off x="6884946" y="3122839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478036" y="2361892"/>
            <a:ext cx="4539543" cy="278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100" dirty="0" err="1">
                <a:solidFill>
                  <a:schemeClr val="bg1"/>
                </a:solidFill>
                <a:ea typeface="+mn-ea"/>
                <a:cs typeface="+mn-cs"/>
              </a:rPr>
              <a:t>Schlafzimmer</a:t>
            </a:r>
            <a:r>
              <a:rPr lang="en-US" sz="41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4100" dirty="0" err="1">
                <a:solidFill>
                  <a:schemeClr val="bg1"/>
                </a:solidFill>
                <a:ea typeface="+mn-ea"/>
                <a:cs typeface="+mn-cs"/>
              </a:rPr>
              <a:t>mit</a:t>
            </a:r>
            <a:r>
              <a:rPr lang="en-US" sz="41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4100" dirty="0" err="1">
                <a:solidFill>
                  <a:schemeClr val="bg1"/>
                </a:solidFill>
                <a:ea typeface="+mn-ea"/>
                <a:cs typeface="+mn-cs"/>
              </a:rPr>
              <a:t>Doppelbett</a:t>
            </a:r>
            <a:r>
              <a:rPr lang="en-US" sz="4100" dirty="0">
                <a:solidFill>
                  <a:schemeClr val="bg1"/>
                </a:solidFill>
                <a:ea typeface="+mn-ea"/>
                <a:cs typeface="+mn-cs"/>
              </a:rPr>
              <a:t> und </a:t>
            </a:r>
            <a:r>
              <a:rPr lang="en-US" sz="4100" dirty="0" err="1">
                <a:solidFill>
                  <a:schemeClr val="bg1"/>
                </a:solidFill>
                <a:ea typeface="+mn-ea"/>
                <a:cs typeface="+mn-cs"/>
              </a:rPr>
              <a:t>einem</a:t>
            </a:r>
            <a:r>
              <a:rPr lang="en-US" sz="4100" dirty="0">
                <a:solidFill>
                  <a:schemeClr val="bg1"/>
                </a:solidFill>
                <a:ea typeface="+mn-ea"/>
                <a:cs typeface="+mn-cs"/>
              </a:rPr>
              <a:t> Bad </a:t>
            </a:r>
            <a:r>
              <a:rPr lang="en-US" sz="4100" dirty="0" err="1">
                <a:solidFill>
                  <a:schemeClr val="bg1"/>
                </a:solidFill>
                <a:ea typeface="+mn-ea"/>
                <a:cs typeface="+mn-cs"/>
              </a:rPr>
              <a:t>im</a:t>
            </a:r>
            <a:r>
              <a:rPr lang="en-US" sz="41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4100" dirty="0" err="1">
                <a:solidFill>
                  <a:schemeClr val="bg1"/>
                </a:solidFill>
                <a:ea typeface="+mn-ea"/>
                <a:cs typeface="+mn-cs"/>
              </a:rPr>
              <a:t>Erdgeschoss</a:t>
            </a:r>
            <a:endParaRPr lang="en-US" sz="41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 r="3" b="12226"/>
          <a:stretch>
            <a:fillRect/>
          </a:stretch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780519-E070-39EE-AF15-31BE372C2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r="-5" b="14002"/>
          <a:stretch>
            <a:fillRect/>
          </a:stretch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21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AutoShape 2">
            <a:extLst>
              <a:ext uri="{FF2B5EF4-FFF2-40B4-BE49-F238E27FC236}">
                <a16:creationId xmlns:a16="http://schemas.microsoft.com/office/drawing/2014/main" id="{64A2F881-FEB7-7800-DAF4-55232898C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ECD6C97-74EB-DA5F-0410-F0461B53B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177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20323" y="562473"/>
            <a:ext cx="3852026" cy="280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Zwei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Schlafzimmer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Doppelbett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und 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einem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Bad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Obergeschoss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E475D9E-13FD-067C-056A-BC4961AEE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r="-1" b="19185"/>
          <a:stretch>
            <a:fillRect/>
          </a:stretch>
        </p:blipFill>
        <p:spPr>
          <a:xfrm>
            <a:off x="5666308" y="17024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6990FC-77C2-3794-F972-1719CA38A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2" b="-3"/>
          <a:stretch>
            <a:fillRect/>
          </a:stretch>
        </p:blipFill>
        <p:spPr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4D8CFF-11D3-503A-77CB-4C69EB79C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1058" b="4"/>
          <a:stretch>
            <a:fillRect/>
          </a:stretch>
        </p:blipFill>
        <p:spPr>
          <a:xfrm>
            <a:off x="5940224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grpSp>
        <p:nvGrpSpPr>
          <p:cNvPr id="5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48E9CC14-18AB-332E-820D-99137B3E0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93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23868" y="2697308"/>
            <a:ext cx="6141975" cy="311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u="sng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Informationen</a:t>
            </a:r>
            <a:r>
              <a:rPr lang="en-US" sz="24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2400" u="sng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Mietbedingungen</a:t>
            </a:r>
            <a:endParaRPr lang="en-US" sz="2400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Miete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auf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Anfrage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–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Preise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nach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Saison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Endreinigung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Wäsche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Frühstück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gemäss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Aufwand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Kurtaxe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 Tag und Person Fr. 7.50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Gratis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WLan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33EE00-1B8D-CD69-22B0-F3952004F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11587" b="-1"/>
          <a:stretch>
            <a:fillRect/>
          </a:stretch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59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26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</vt:lpstr>
      <vt:lpstr>Gästehaus Gigerli Arosa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Gästehaus Gigerli - Arosa</dc:title>
  <dc:creator>Marianne Hitz</dc:creator>
  <cp:lastModifiedBy>Marianne Hitz</cp:lastModifiedBy>
  <cp:revision>24</cp:revision>
  <cp:lastPrinted>2026-04-13T11:33:04Z</cp:lastPrinted>
  <dcterms:created xsi:type="dcterms:W3CDTF">2025-06-06T13:57:36Z</dcterms:created>
  <dcterms:modified xsi:type="dcterms:W3CDTF">2026-04-13T12:43:26Z</dcterms:modified>
</cp:coreProperties>
</file>